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1"/>
    <a:srgbClr val="E1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7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C684D-F9B0-44B9-9650-332E01AE7F92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E9EFF-9613-4367-968B-C5A881B82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234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73EC-BDE6-4C14-AE8B-522D912A03B8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7DFB-A491-4E08-BF1D-A41A684780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10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02134-1321-42E0-BFC9-56A08329F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660EC2-F4D7-429C-A6AF-B38CF6691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EF8F80-83B7-4504-B2B2-FE0354DC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AE3B2-F1F8-42BB-8491-F7CC6B12E9D9}" type="datetime1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CEA9F4-0B2E-4027-B4D2-4FDF0280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A9CD3-D581-471D-85BE-16D83C96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3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730E3-F004-430E-9A29-128D26DC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8403A6-0EA0-4D88-B5F9-67A51142F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1BCAE1-CAA7-4CCB-98BF-9A391F30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A85A-3653-4C4B-8DAA-303104FE375E}" type="datetime1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84572B-EE96-45FD-84B7-3E792C1E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0D85B6-F2AB-4C18-BF94-F22D7121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07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411069-E0B4-4723-B946-2B42D2609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B72F05-DEA2-4525-97CB-26A2655BE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E7374A-D30B-46A3-A090-FC2B202D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0D80-8FD8-4870-B4CF-99C59CD76C38}" type="datetime1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815DCF-7E5C-43E4-9959-C27696CF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46B9E4-B9A2-43F4-90CF-FE77611F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80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1E8A7-9C31-409B-B3F9-81128B25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  <a:latin typeface="Marianne" panose="0200000000000000000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F062A6-8BD9-4148-92F5-C6B93261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C5CACD-5F49-4705-BA25-B1E02C90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9E32-6E40-4802-A23A-74DB45D38F2F}" type="datetime1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9CA8AC-B8D1-4C44-9ECB-B1C5CDDB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8F1CB5-D5E0-4338-9E6B-F5CCDFA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4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00FA3B-7A99-4458-8673-87D5E9D8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FCCAB8-8FD4-4665-BA00-09F02CEBE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F7FD7-1094-494E-A1A4-209808BF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43A5-7905-4820-9A26-A69D8C8AD5BE}" type="datetime1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8E9F66-8688-4113-8B25-B3DB1EFC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5A1ACE-3A6F-41FE-9CE1-A79CFBDD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25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504B3-BC14-486C-ADAF-A8842503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7371C3-2C8B-41D6-9E3F-CE3238D88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9A2E47-4794-4DF8-B937-856E8EE90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EABD68-E34A-4741-A675-A833AC9D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EB47-514C-4679-BCF9-55869A4CD4A4}" type="datetime1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DADF75-5C58-4281-B5AC-6F8787BD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AFF1FE-75D6-47C8-AAC8-CE9CF147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27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B8536-D07D-4F6D-9F8E-3D7D049F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8BEB3D-8994-45F2-979E-39DE73D9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484DB1-4B6A-40ED-BD7F-A70FAB0EB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F0D16CF-D620-402D-9207-72EDD9121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2AA313-1F90-4472-A6B4-356536674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1812CA-68FF-4AA0-A133-6ED27760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1AD0A-D40E-4C95-9CDE-6870600B0CCF}" type="datetime1">
              <a:rPr lang="fr-FR" smtClean="0"/>
              <a:t>19/02/2024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93D86C-CF55-4F7B-8D6E-32EC130C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7ED691-AA39-42EA-98F0-2DA412BB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00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7025E7-8E6A-49C6-99D8-6E4FA907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B7346F-B2D5-4FA4-B027-2E23B4AA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77FA0-F60E-4C1F-B8E1-D0AFD9B05174}" type="datetime1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C0B19B-B1E8-47A9-B3B0-49FE7EEF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F2F9EC-4513-406D-B457-0355A99B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8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8282AD-085C-4031-B77D-DB44B1D9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1387-BF6D-4B85-B797-26800BCDCBA2}" type="datetime1">
              <a:rPr lang="fr-FR" smtClean="0"/>
              <a:t>19/02/2024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D78108-7C17-427C-BEE9-17096599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B2E3AB-06FF-4BDD-AA53-3EA4BD3C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36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C0287-B579-4C2B-AAC0-3F9767D6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CAD25D-2939-45F4-AA47-67F5877B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F6BF47-5664-4B36-A11D-97D92E108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837728-743E-44AA-B6B6-6D8C34C2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4893-3508-4382-9008-D1ABFCF64A21}" type="datetime1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921F94-8EDC-4226-9996-4B48FB9AF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A6A593-B083-49FB-B3F4-CE8EE73C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86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1FB2A-2A35-476F-899F-23B4E67C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71534A-A374-48FB-998A-23E8D0B60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BBE873-A1F2-4258-9232-EAD7152C9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09EA00-8975-48CE-B82B-3570B123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60E5-3A7C-4317-BCDD-A50A8054CB4B}" type="datetime1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3F8D20-C319-4AD4-B8BB-D04EDA9E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F4D492-0934-4E26-9E4C-AD143CA7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A70D08-38F1-4D1A-9088-FE0E5588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B1243F-C447-44D9-BD03-1A9146423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00DCF3-118D-4A0D-B9EB-91C63ABB4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3E9AD-EAC8-41AA-BFAA-DA538C0E7BDB}" type="datetime1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426953-782A-45E9-823B-9886A777A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E63CE8-CC36-4F0F-979C-158BFA4B7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A912-5F78-4F48-9D81-EEB0D094DE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67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95E6289E-888A-4DBD-97AC-A7F8CA465D46}"/>
              </a:ext>
            </a:extLst>
          </p:cNvPr>
          <p:cNvSpPr txBox="1"/>
          <p:nvPr/>
        </p:nvSpPr>
        <p:spPr>
          <a:xfrm>
            <a:off x="490410" y="4963402"/>
            <a:ext cx="8703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accent2"/>
                </a:solidFill>
                <a:latin typeface="Marianne" panose="02000000000000000000" pitchFamily="50" charset="0"/>
              </a:rPr>
              <a:t>Utiliser le réseau social </a:t>
            </a:r>
            <a:r>
              <a:rPr lang="fr-FR" sz="4800" b="1" dirty="0" err="1">
                <a:solidFill>
                  <a:schemeClr val="accent2"/>
                </a:solidFill>
                <a:latin typeface="Marianne" panose="02000000000000000000" pitchFamily="50" charset="0"/>
              </a:rPr>
              <a:t>facebook</a:t>
            </a:r>
            <a:endParaRPr lang="fr-FR" sz="4800" b="1" dirty="0">
              <a:solidFill>
                <a:schemeClr val="accent2"/>
              </a:solidFill>
              <a:latin typeface="Marianne" panose="02000000000000000000" pitchFamily="50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021B604-3D58-42BC-9081-8E21E0E1FFE4}"/>
              </a:ext>
            </a:extLst>
          </p:cNvPr>
          <p:cNvSpPr txBox="1"/>
          <p:nvPr/>
        </p:nvSpPr>
        <p:spPr>
          <a:xfrm>
            <a:off x="490410" y="5966140"/>
            <a:ext cx="365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Marianne" panose="02000000000000000000" pitchFamily="50" charset="0"/>
              </a:rPr>
              <a:t>Parcours… Atelier…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6BC50B-99BA-48F0-B911-AD6A5B99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027D70-1BBA-478E-80C9-846F2A910C1D}"/>
              </a:ext>
            </a:extLst>
          </p:cNvPr>
          <p:cNvSpPr txBox="1"/>
          <p:nvPr/>
        </p:nvSpPr>
        <p:spPr>
          <a:xfrm>
            <a:off x="9880306" y="5970833"/>
            <a:ext cx="1996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Marianne" panose="02000000000000000000" pitchFamily="50" charset="0"/>
              </a:rPr>
              <a:t>Paul Maréchal - 2024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4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86EFF-4842-62DF-8A9E-4C4E8E45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CEAC25-9DC0-5F05-6414-873F6D4D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10</a:t>
            </a:fld>
            <a:endParaRPr lang="fr-FR"/>
          </a:p>
        </p:txBody>
      </p:sp>
      <p:pic>
        <p:nvPicPr>
          <p:cNvPr id="4098" name="Picture 2" descr="Différence entre un Profil et une Page Facebook :">
            <a:extLst>
              <a:ext uri="{FF2B5EF4-FFF2-40B4-BE49-F238E27FC236}">
                <a16:creationId xmlns:a16="http://schemas.microsoft.com/office/drawing/2014/main" id="{2FB64E0F-61B6-A3DE-F39E-5E31FAC560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" y="554219"/>
            <a:ext cx="10837864" cy="59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5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FD6B73F-2509-456C-82F6-57F7279FCC38}"/>
              </a:ext>
            </a:extLst>
          </p:cNvPr>
          <p:cNvSpPr/>
          <p:nvPr/>
        </p:nvSpPr>
        <p:spPr>
          <a:xfrm>
            <a:off x="186612" y="136526"/>
            <a:ext cx="11831217" cy="6584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2223A9-6E2C-49D9-A0FB-2A4E5D05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1" y="938901"/>
            <a:ext cx="11572875" cy="1000125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chemeClr val="accent2"/>
                </a:solidFill>
                <a:latin typeface="Marianne" panose="02000000000000000000" pitchFamily="50" charset="0"/>
              </a:rPr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778ADC-4B14-4A13-B931-56B42F5E5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661" y="1939026"/>
            <a:ext cx="9882673" cy="1172635"/>
          </a:xfrm>
        </p:spPr>
        <p:txBody>
          <a:bodyPr>
            <a:noAutofit/>
          </a:bodyPr>
          <a:lstStyle/>
          <a:p>
            <a:r>
              <a:rPr 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- Les différents réseaux sociaux </a:t>
            </a:r>
          </a:p>
          <a:p>
            <a:r>
              <a:rPr 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Historique du réseau Facebook </a:t>
            </a:r>
          </a:p>
          <a:p>
            <a:r>
              <a:rPr 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Les différentes catégories de contenu </a:t>
            </a:r>
          </a:p>
          <a:p>
            <a:r>
              <a:rPr 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Les moyens d’interaction sur Facebook </a:t>
            </a:r>
          </a:p>
          <a:p>
            <a:r>
              <a:rPr 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Le profil personnel et sa personnalisation </a:t>
            </a:r>
          </a:p>
          <a:p>
            <a:r>
              <a:rPr 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Le fil d’actualité </a:t>
            </a:r>
          </a:p>
          <a:p>
            <a:r>
              <a:rPr 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Facebook Messenger </a:t>
            </a:r>
          </a:p>
          <a:p>
            <a:r>
              <a:rPr lang="fr-FR" sz="2400" dirty="0">
                <a:latin typeface="Marianne" panose="02000000000000000000" pitchFamily="50" charset="0"/>
                <a:cs typeface="Arial" panose="020B0604020202020204" pitchFamily="34" charset="0"/>
              </a:rPr>
              <a:t>Régler les paramètres de confidentialité de son compte</a:t>
            </a:r>
          </a:p>
          <a:p>
            <a:pPr marL="0" indent="0">
              <a:buNone/>
            </a:pPr>
            <a:endParaRPr lang="fr-FR" sz="2400" dirty="0">
              <a:latin typeface="Marianne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230F46-A8AC-4857-AD68-AEA2A12D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037">
            <a:off x="-2205889" y="-870297"/>
            <a:ext cx="7225048" cy="20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8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4F4381-EFB0-49F5-29E0-34DBB813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différents réseaux sociaux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DAC336-78CD-BB4B-42B6-AA63B9B26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Instagram, le réseau de partage de photos</a:t>
            </a:r>
          </a:p>
          <a:p>
            <a:endParaRPr lang="fr-FR" dirty="0"/>
          </a:p>
          <a:p>
            <a:r>
              <a:rPr lang="fr-FR" dirty="0"/>
              <a:t>Facebook, le réseau social pour échanger avec ses proches et des communautés </a:t>
            </a:r>
          </a:p>
          <a:p>
            <a:endParaRPr lang="fr-FR" dirty="0"/>
          </a:p>
          <a:p>
            <a:r>
              <a:rPr lang="fr-FR" dirty="0"/>
              <a:t>X (ex-Twitter), le réseau social de partage de micro messages</a:t>
            </a:r>
          </a:p>
          <a:p>
            <a:endParaRPr lang="fr-FR" dirty="0"/>
          </a:p>
          <a:p>
            <a:r>
              <a:rPr lang="fr-FR" dirty="0"/>
              <a:t>LinkedIn, le réseau social des échanges professionnels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99F417-184A-23F4-B58C-6691F774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13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136897-B419-9037-FF66-12CE9588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réseaux sociaux et leur nombre d’utilisateurs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5528594-66C9-C380-4985-12DBCE943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983" y="1690688"/>
            <a:ext cx="9042033" cy="505600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EBC524-8FC9-E7AF-0E09-6925D707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61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FEE28-BAAD-3E45-6A94-1BCA1637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Facebook, de sa naissance à aujourd’hui…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40A675-F206-7AC3-ECC4-C792C787D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Facebook est fondé en 2004 par Marck Zuckerberg. Il est d’abord limité aux étudiants de l’université Harvard</a:t>
            </a:r>
          </a:p>
          <a:p>
            <a:endParaRPr lang="fr-FR" dirty="0"/>
          </a:p>
          <a:p>
            <a:r>
              <a:rPr lang="fr-FR" dirty="0"/>
              <a:t>Ouverture au grand public en 2006</a:t>
            </a:r>
          </a:p>
          <a:p>
            <a:endParaRPr lang="fr-FR" dirty="0"/>
          </a:p>
          <a:p>
            <a:r>
              <a:rPr lang="fr-FR" dirty="0"/>
              <a:t>En 2008, Facebook atteint 1 milliard d’utilisateurs </a:t>
            </a:r>
          </a:p>
          <a:p>
            <a:endParaRPr lang="fr-FR" dirty="0"/>
          </a:p>
          <a:p>
            <a:r>
              <a:rPr lang="fr-FR" dirty="0"/>
              <a:t>En 2012, Facebook rachète Instagram</a:t>
            </a:r>
          </a:p>
          <a:p>
            <a:endParaRPr lang="fr-FR" dirty="0"/>
          </a:p>
          <a:p>
            <a:r>
              <a:rPr lang="fr-FR" dirty="0"/>
              <a:t>Achat de WhatsApp en 2014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44C7D7-CD88-EFBE-29F9-C42E4296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08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A6485-0685-D31D-0BFE-671583AA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que permet Facebook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EF2A4F-ECA1-8427-73CE-F50F56715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Publier des photos, images, vidéos… Appelés posts </a:t>
            </a:r>
          </a:p>
          <a:p>
            <a:endParaRPr lang="fr-FR" dirty="0"/>
          </a:p>
          <a:p>
            <a:r>
              <a:rPr lang="fr-FR" dirty="0"/>
              <a:t>Echanger des messages</a:t>
            </a:r>
          </a:p>
          <a:p>
            <a:endParaRPr lang="fr-FR" dirty="0"/>
          </a:p>
          <a:p>
            <a:r>
              <a:rPr lang="fr-FR" dirty="0"/>
              <a:t>Rejoindre et créer des groupes</a:t>
            </a:r>
          </a:p>
          <a:p>
            <a:endParaRPr lang="fr-FR" dirty="0"/>
          </a:p>
          <a:p>
            <a:r>
              <a:rPr lang="fr-FR" dirty="0"/>
              <a:t>Découvrir et créer des évènements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8A5784-12F8-CB00-CAB3-7C75227C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75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234CCE-42C9-8F8A-8833-C85385C0E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différentes catégories sur Facebook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E5D461-CE46-9B5A-1BD8-9F6046395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Le profil personnel </a:t>
            </a:r>
          </a:p>
          <a:p>
            <a:pPr marL="0" indent="0">
              <a:buNone/>
            </a:pPr>
            <a:r>
              <a:rPr lang="fr-FR" dirty="0"/>
              <a:t>Le profil personnel correspond au compte que vous créez par défaut lors de votre inscription sur Facebook. Il s’agit d’un profil qui est fait pour correspondre à une personne physique et non morale.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D770AB-5208-EFC9-B5B9-41CF49BE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7</a:t>
            </a:fld>
            <a:endParaRPr lang="fr-FR"/>
          </a:p>
        </p:txBody>
      </p:sp>
      <p:pic>
        <p:nvPicPr>
          <p:cNvPr id="2050" name="Picture 2" descr="Quelle est la différence entre un profil, une page et un groupe Facebook ?">
            <a:extLst>
              <a:ext uri="{FF2B5EF4-FFF2-40B4-BE49-F238E27FC236}">
                <a16:creationId xmlns:a16="http://schemas.microsoft.com/office/drawing/2014/main" id="{1BC244C3-F562-8F06-4E8C-D573A2FFE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53" y="4056922"/>
            <a:ext cx="3991294" cy="248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2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034B4E-C7EE-D0F9-076B-6CA82A5C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profil personnel 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AD7F8E-6662-E8E3-66BC-B6D2A7DC0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profil personnel est la base d’un compte Facebook. Il vous permet de créer des pages, rejoindre un groupe… </a:t>
            </a:r>
          </a:p>
          <a:p>
            <a:endParaRPr lang="fr-FR" dirty="0"/>
          </a:p>
          <a:p>
            <a:r>
              <a:rPr lang="fr-FR" dirty="0"/>
              <a:t>Pour suivre l’actualité d’une personne, il faut le « </a:t>
            </a:r>
            <a:r>
              <a:rPr lang="fr-FR" b="1" dirty="0"/>
              <a:t>demander comme ami </a:t>
            </a:r>
            <a:r>
              <a:rPr lang="fr-FR" dirty="0"/>
              <a:t>». La personne reçoit ensuite une invitation. Si elle est acceptée, vous pouvez suivre mutuellement vos activités.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3ACF68-510D-3C58-9B98-86FCAB23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3A0AF7-F096-48E5-7C86-929E0124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pages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7D59A9-54F6-89C3-6E9C-F8B3040CD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pages ont été pensées pour offrir la possibilité de suivre l’activité d’une entreprise, d’une personnalité …</a:t>
            </a:r>
          </a:p>
          <a:p>
            <a:r>
              <a:rPr lang="fr-FR" dirty="0"/>
              <a:t>La relation entre un « fan » et une page est unilatérale. Les fans suivent le contenu de la page sans que l’administrateur ne puisse accéder à leur activité.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F830B2-9BCD-2CBB-3323-8B125371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A912-5F78-4F48-9D81-EEB0D094DE3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6008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345</Words>
  <Application>Microsoft Office PowerPoint</Application>
  <PresentationFormat>Grand écran</PresentationFormat>
  <Paragraphs>59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Marianne</vt:lpstr>
      <vt:lpstr>Open Sans</vt:lpstr>
      <vt:lpstr>Thème Office</vt:lpstr>
      <vt:lpstr>Présentation PowerPoint</vt:lpstr>
      <vt:lpstr>Sommaire</vt:lpstr>
      <vt:lpstr>Les différents réseaux sociaux </vt:lpstr>
      <vt:lpstr>Les réseaux sociaux et leur nombre d’utilisateurs</vt:lpstr>
      <vt:lpstr>Facebook, de sa naissance à aujourd’hui…</vt:lpstr>
      <vt:lpstr>Ce que permet Facebook </vt:lpstr>
      <vt:lpstr>Les différentes catégories sur Facebook </vt:lpstr>
      <vt:lpstr>Le profil personnel  </vt:lpstr>
      <vt:lpstr>Les pages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daudigeos</dc:creator>
  <cp:lastModifiedBy>Paul</cp:lastModifiedBy>
  <cp:revision>47</cp:revision>
  <dcterms:created xsi:type="dcterms:W3CDTF">2021-11-15T10:04:49Z</dcterms:created>
  <dcterms:modified xsi:type="dcterms:W3CDTF">2024-02-19T10:08:29Z</dcterms:modified>
</cp:coreProperties>
</file>