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7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80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F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684D-F9B0-44B9-9650-332E01AE7F92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E9EFF-9613-4367-968B-C5A881B82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3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73EC-BDE6-4C14-AE8B-522D912A03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7DFB-A491-4E08-BF1D-A41A684780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02134-1321-42E0-BFC9-56A08329F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660EC2-F4D7-429C-A6AF-B38CF6691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F8F80-83B7-4504-B2B2-FE0354DC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E3B2-F1F8-42BB-8491-F7CC6B12E9D9}" type="datetime1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EA9F4-0B2E-4027-B4D2-4FDF0280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A9CD3-D581-471D-85BE-16D83C96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3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730E3-F004-430E-9A29-128D26DC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8403A6-0EA0-4D88-B5F9-67A51142F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BCAE1-CAA7-4CCB-98BF-9A391F30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A85A-3653-4C4B-8DAA-303104FE375E}" type="datetime1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84572B-EE96-45FD-84B7-3E792C1E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D85B6-F2AB-4C18-BF94-F22D7121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7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411069-E0B4-4723-B946-2B42D2609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B72F05-DEA2-4525-97CB-26A2655B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7374A-D30B-46A3-A090-FC2B202D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D80-8FD8-4870-B4CF-99C59CD76C38}" type="datetime1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15DCF-7E5C-43E4-9959-C27696CF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6B9E4-B9A2-43F4-90CF-FE77611F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8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1E8A7-9C31-409B-B3F9-81128B25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Marianne" panose="0200000000000000000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062A6-8BD9-4148-92F5-C6B93261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C5CACD-5F49-4705-BA25-B1E02C90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9E32-6E40-4802-A23A-74DB45D38F2F}" type="datetime1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9CA8AC-B8D1-4C44-9ECB-B1C5CDDB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F1CB5-D5E0-4338-9E6B-F5CCDFA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0FA3B-7A99-4458-8673-87D5E9D8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FCCAB8-8FD4-4665-BA00-09F02CEB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F7FD7-1094-494E-A1A4-209808BF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43A5-7905-4820-9A26-A69D8C8AD5BE}" type="datetime1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E9F66-8688-4113-8B25-B3DB1EFC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5A1ACE-3A6F-41FE-9CE1-A79CFBDD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504B3-BC14-486C-ADAF-A8842503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7371C3-2C8B-41D6-9E3F-CE3238D88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9A2E47-4794-4DF8-B937-856E8EE9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ABD68-E34A-4741-A675-A833AC9D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B47-514C-4679-BCF9-55869A4CD4A4}" type="datetime1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ADF75-5C58-4281-B5AC-6F8787BD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AFF1FE-75D6-47C8-AAC8-CE9CF147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7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B8536-D07D-4F6D-9F8E-3D7D049F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BEB3D-8994-45F2-979E-39DE73D9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484DB1-4B6A-40ED-BD7F-A70FAB0EB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0D16CF-D620-402D-9207-72EDD9121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2AA313-1F90-4472-A6B4-356536674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1812CA-68FF-4AA0-A133-6ED27760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AD0A-D40E-4C95-9CDE-6870600B0CCF}" type="datetime1">
              <a:rPr lang="fr-FR" smtClean="0"/>
              <a:t>29/01/2024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93D86C-CF55-4F7B-8D6E-32EC130C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7ED691-AA39-42EA-98F0-2DA412BB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025E7-8E6A-49C6-99D8-6E4FA907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B7346F-B2D5-4FA4-B027-2E23B4AA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FA0-F60E-4C1F-B8E1-D0AFD9B05174}" type="datetime1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C0B19B-B1E8-47A9-B3B0-49FE7EEF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2F9EC-4513-406D-B457-0355A99B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8282AD-085C-4031-B77D-DB44B1D9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1387-BF6D-4B85-B797-26800BCDCBA2}" type="datetime1">
              <a:rPr lang="fr-FR" smtClean="0"/>
              <a:t>29/01/2024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D78108-7C17-427C-BEE9-17096599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2E3AB-06FF-4BDD-AA53-3EA4BD3C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C0287-B579-4C2B-AAC0-3F9767D6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AD25D-2939-45F4-AA47-67F5877B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F6BF47-5664-4B36-A11D-97D92E108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837728-743E-44AA-B6B6-6D8C34C2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4893-3508-4382-9008-D1ABFCF64A21}" type="datetime1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21F94-8EDC-4226-9996-4B48FB9A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A6A593-B083-49FB-B3F4-CE8EE73C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6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1FB2A-2A35-476F-899F-23B4E67C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71534A-A374-48FB-998A-23E8D0B60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BE873-A1F2-4258-9232-EAD7152C9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09EA00-8975-48CE-B82B-3570B123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0E5-3A7C-4317-BCDD-A50A8054CB4B}" type="datetime1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F8D20-C319-4AD4-B8BB-D04EDA9E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4D492-0934-4E26-9E4C-AD143CA7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A70D08-38F1-4D1A-9088-FE0E5588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1243F-C447-44D9-BD03-1A914642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0DCF3-118D-4A0D-B9EB-91C63ABB4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E9AD-EAC8-41AA-BFAA-DA538C0E7BDB}" type="datetime1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426953-782A-45E9-823B-9886A777A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63CE8-CC36-4F0F-979C-158BFA4B7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6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5E6289E-888A-4DBD-97AC-A7F8CA465D46}"/>
              </a:ext>
            </a:extLst>
          </p:cNvPr>
          <p:cNvSpPr txBox="1"/>
          <p:nvPr/>
        </p:nvSpPr>
        <p:spPr>
          <a:xfrm>
            <a:off x="490410" y="4963402"/>
            <a:ext cx="8703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accent2"/>
                </a:solidFill>
                <a:latin typeface="Marianne" panose="02000000000000000000" pitchFamily="50" charset="0"/>
              </a:rPr>
              <a:t>Mes premiers pas avec Instagram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21B604-3D58-42BC-9081-8E21E0E1FFE4}"/>
              </a:ext>
            </a:extLst>
          </p:cNvPr>
          <p:cNvSpPr txBox="1"/>
          <p:nvPr/>
        </p:nvSpPr>
        <p:spPr>
          <a:xfrm>
            <a:off x="490410" y="5966140"/>
            <a:ext cx="365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Marianne" panose="02000000000000000000" pitchFamily="50" charset="0"/>
              </a:rPr>
              <a:t>Découvrir les réseaux sociaux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6BC50B-99BA-48F0-B911-AD6A5B99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027D70-1BBA-478E-80C9-846F2A910C1D}"/>
              </a:ext>
            </a:extLst>
          </p:cNvPr>
          <p:cNvSpPr txBox="1"/>
          <p:nvPr/>
        </p:nvSpPr>
        <p:spPr>
          <a:xfrm>
            <a:off x="9880306" y="5970833"/>
            <a:ext cx="199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50" charset="0"/>
              </a:rPr>
              <a:t>Paul Maréchal - 2024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C7629-2225-811E-51B1-094C0B3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019D1B8-6E5D-FEE5-7D86-A2497B12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00"/>
          <a:stretch/>
        </p:blipFill>
        <p:spPr>
          <a:xfrm>
            <a:off x="217278" y="1544595"/>
            <a:ext cx="11460664" cy="481175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318EC-DCB2-3B46-86AF-65A7A235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2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C3FBE-6ACE-6A2F-E5FB-23739D58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r>
              <a:rPr lang="fr-FR" dirty="0"/>
              <a:t>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39E1260-6EAB-C604-5EAA-DE9EB1B88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97" y="1482811"/>
            <a:ext cx="2388806" cy="516997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95067A-4AC3-F233-3636-B2F52020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11</a:t>
            </a:fld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E2DA71F-7D10-800F-2BBB-78315E05AAC4}"/>
              </a:ext>
            </a:extLst>
          </p:cNvPr>
          <p:cNvCxnSpPr>
            <a:cxnSpLocks/>
          </p:cNvCxnSpPr>
          <p:nvPr/>
        </p:nvCxnSpPr>
        <p:spPr>
          <a:xfrm>
            <a:off x="3818321" y="6324257"/>
            <a:ext cx="21665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6C35317-074B-0D5C-DA04-2F0827C01423}"/>
              </a:ext>
            </a:extLst>
          </p:cNvPr>
          <p:cNvSpPr txBox="1"/>
          <p:nvPr/>
        </p:nvSpPr>
        <p:spPr>
          <a:xfrm>
            <a:off x="1470454" y="5846544"/>
            <a:ext cx="255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/>
              </a:rPr>
              <a:t>Faire une publication, une story, un réel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B45B70B-CC19-A9D4-7B7B-4A1A6B9D636D}"/>
              </a:ext>
            </a:extLst>
          </p:cNvPr>
          <p:cNvCxnSpPr>
            <a:cxnSpLocks/>
          </p:cNvCxnSpPr>
          <p:nvPr/>
        </p:nvCxnSpPr>
        <p:spPr>
          <a:xfrm flipH="1">
            <a:off x="7335752" y="1903520"/>
            <a:ext cx="992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B18D58A-7665-430E-2FB8-0C930B03C58F}"/>
              </a:ext>
            </a:extLst>
          </p:cNvPr>
          <p:cNvCxnSpPr>
            <a:cxnSpLocks/>
          </p:cNvCxnSpPr>
          <p:nvPr/>
        </p:nvCxnSpPr>
        <p:spPr>
          <a:xfrm flipH="1" flipV="1">
            <a:off x="6841482" y="1994136"/>
            <a:ext cx="1486972" cy="814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356F7C0-D48F-7471-A9DF-2F7B206BFA9F}"/>
              </a:ext>
            </a:extLst>
          </p:cNvPr>
          <p:cNvSpPr txBox="1"/>
          <p:nvPr/>
        </p:nvSpPr>
        <p:spPr>
          <a:xfrm>
            <a:off x="8524352" y="1519247"/>
            <a:ext cx="255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/>
              </a:rPr>
              <a:t>Vos messages privés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49673E-396F-EF99-9E05-DC62E5F2E6C1}"/>
              </a:ext>
            </a:extLst>
          </p:cNvPr>
          <p:cNvSpPr txBox="1"/>
          <p:nvPr/>
        </p:nvSpPr>
        <p:spPr>
          <a:xfrm>
            <a:off x="8610600" y="2623708"/>
            <a:ext cx="255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/>
              </a:rPr>
              <a:t>Vos notifications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524E758-D44E-B0C4-88B4-37624844AEB4}"/>
              </a:ext>
            </a:extLst>
          </p:cNvPr>
          <p:cNvCxnSpPr>
            <a:cxnSpLocks/>
          </p:cNvCxnSpPr>
          <p:nvPr/>
        </p:nvCxnSpPr>
        <p:spPr>
          <a:xfrm flipH="1">
            <a:off x="7290403" y="6279528"/>
            <a:ext cx="992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268FE6B-E24E-CDD7-8101-8707C4740FBB}"/>
              </a:ext>
            </a:extLst>
          </p:cNvPr>
          <p:cNvSpPr txBox="1"/>
          <p:nvPr/>
        </p:nvSpPr>
        <p:spPr>
          <a:xfrm>
            <a:off x="8524352" y="5987018"/>
            <a:ext cx="255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/>
              </a:rPr>
              <a:t>Accéder à votre profil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550B9A-049C-6396-80BB-B7BB7E511C3A}"/>
              </a:ext>
            </a:extLst>
          </p:cNvPr>
          <p:cNvSpPr txBox="1"/>
          <p:nvPr/>
        </p:nvSpPr>
        <p:spPr>
          <a:xfrm>
            <a:off x="838200" y="1506256"/>
            <a:ext cx="230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/>
              </a:rPr>
              <a:t>1. Le fil d’actualité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805AB3-CA45-3CD9-6837-05F098CC6970}"/>
              </a:ext>
            </a:extLst>
          </p:cNvPr>
          <p:cNvSpPr txBox="1"/>
          <p:nvPr/>
        </p:nvSpPr>
        <p:spPr>
          <a:xfrm>
            <a:off x="1267367" y="3467635"/>
            <a:ext cx="25509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Pour aimer une publication, faire un  « double </a:t>
            </a:r>
            <a:r>
              <a:rPr lang="fr-FR" dirty="0" err="1"/>
              <a:t>tap</a:t>
            </a:r>
            <a:r>
              <a:rPr lang="fr-FR" dirty="0"/>
              <a:t> » sur la photo !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7D6CD3C-E2CB-009B-1322-0F1D16C8047B}"/>
              </a:ext>
            </a:extLst>
          </p:cNvPr>
          <p:cNvCxnSpPr>
            <a:cxnSpLocks/>
          </p:cNvCxnSpPr>
          <p:nvPr/>
        </p:nvCxnSpPr>
        <p:spPr>
          <a:xfrm>
            <a:off x="3929449" y="4067799"/>
            <a:ext cx="7166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AAEE9-A449-5B0B-6831-054B0FF6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0E2670B-23C8-7051-A6B3-CE4A52408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35" y="1438959"/>
            <a:ext cx="10783330" cy="516912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9439E-86C0-98D6-3AA5-4C5DF997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4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42BAD-BC9C-8245-5CB4-4011B534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504ED41-3244-95C6-A96F-D5BBDFF22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22" y="1492094"/>
            <a:ext cx="10832756" cy="50184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B382E4-73EC-BD96-813C-9DD45068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14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42BAD-BC9C-8245-5CB4-4011B534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B382E4-73EC-BD96-813C-9DD45068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38FF9A-A49C-1EBE-C3A8-5DAE78FF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4632"/>
            <a:ext cx="97631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42BAD-BC9C-8245-5CB4-4011B534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B382E4-73EC-BD96-813C-9DD45068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669B99-65EE-CEB4-86CF-561F4C9C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663700"/>
            <a:ext cx="107346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5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2E90C-89DD-9084-FCC3-90515CF9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2A70019-76E2-82D7-047E-80BF6559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72" y="1690688"/>
            <a:ext cx="10948622" cy="466566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47AD5A-5A64-ED32-C869-FC814E48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47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2E7C0-2DD2-24E5-DE61-16803125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ADD4E4-C9C5-2210-EBAA-9B3B6FD34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59F39F-34B3-FC27-D2B2-8F4B2A7C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E5A42C-776E-EE09-4B52-5BBF272FE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7"/>
          <a:stretch/>
        </p:blipFill>
        <p:spPr>
          <a:xfrm>
            <a:off x="714375" y="1507524"/>
            <a:ext cx="10763250" cy="49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BC802-7300-D950-7C5E-DDFEA641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paramètres </a:t>
            </a:r>
            <a:r>
              <a:rPr lang="fr-FR" dirty="0" err="1"/>
              <a:t>d’instagram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5683341-8E43-3B41-EDB6-1F39FF410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377" y="1847850"/>
            <a:ext cx="10177245" cy="435133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186DE-BA2A-8DAA-D6F2-532BEA99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18</a:t>
            </a:fld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2AA5B1C-617E-A240-D6EF-2A67845D942E}"/>
              </a:ext>
            </a:extLst>
          </p:cNvPr>
          <p:cNvCxnSpPr>
            <a:cxnSpLocks/>
          </p:cNvCxnSpPr>
          <p:nvPr/>
        </p:nvCxnSpPr>
        <p:spPr>
          <a:xfrm flipH="1">
            <a:off x="7278130" y="3064476"/>
            <a:ext cx="939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9E5DE7A-7A72-9615-C9B7-6A4D42D699AA}"/>
              </a:ext>
            </a:extLst>
          </p:cNvPr>
          <p:cNvSpPr txBox="1"/>
          <p:nvPr/>
        </p:nvSpPr>
        <p:spPr>
          <a:xfrm>
            <a:off x="8538367" y="2698442"/>
            <a:ext cx="232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les notifications à recevoir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B3BAC7A-ECA9-A861-3EE4-9607ACCAFBA3}"/>
              </a:ext>
            </a:extLst>
          </p:cNvPr>
          <p:cNvCxnSpPr>
            <a:cxnSpLocks/>
          </p:cNvCxnSpPr>
          <p:nvPr/>
        </p:nvCxnSpPr>
        <p:spPr>
          <a:xfrm flipH="1">
            <a:off x="7278130" y="3637006"/>
            <a:ext cx="1062681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E7DBB5F-AA36-7FA2-0ECF-7183445D515B}"/>
              </a:ext>
            </a:extLst>
          </p:cNvPr>
          <p:cNvSpPr txBox="1"/>
          <p:nvPr/>
        </p:nvSpPr>
        <p:spPr>
          <a:xfrm>
            <a:off x="8600151" y="3423354"/>
            <a:ext cx="2325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Rendre son profil public ou privé, qui peut nous identifier, nous contacter</a:t>
            </a:r>
          </a:p>
        </p:txBody>
      </p:sp>
    </p:spTree>
    <p:extLst>
      <p:ext uri="{BB962C8B-B14F-4D97-AF65-F5344CB8AC3E}">
        <p14:creationId xmlns:p14="http://schemas.microsoft.com/office/powerpoint/2010/main" val="131333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675F8-0BA0-87FD-BD6A-3584D702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Publier sur </a:t>
            </a:r>
            <a:r>
              <a:rPr lang="fr-FR" dirty="0" err="1"/>
              <a:t>instagram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27D29F5-BF2F-BEA9-FE5B-5CF60DA0B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64" y="1430809"/>
            <a:ext cx="2338945" cy="506206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0FAB1-4EC0-DE04-4480-7D8E8A2B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19</a:t>
            </a:fld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DB12E8E-32B0-1B44-AE8A-AEB6752B6AA5}"/>
              </a:ext>
            </a:extLst>
          </p:cNvPr>
          <p:cNvCxnSpPr/>
          <p:nvPr/>
        </p:nvCxnSpPr>
        <p:spPr>
          <a:xfrm flipH="1">
            <a:off x="7142205" y="6141308"/>
            <a:ext cx="1013254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881FF51-EDDB-F6AD-590F-C18A7957AF43}"/>
              </a:ext>
            </a:extLst>
          </p:cNvPr>
          <p:cNvSpPr txBox="1"/>
          <p:nvPr/>
        </p:nvSpPr>
        <p:spPr>
          <a:xfrm>
            <a:off x="8377881" y="5694489"/>
            <a:ext cx="253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Swiper » pour choisir de publier story, publication ou réel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AF19181-1FA6-BDA9-97EE-57C2FE45E259}"/>
              </a:ext>
            </a:extLst>
          </p:cNvPr>
          <p:cNvCxnSpPr>
            <a:cxnSpLocks/>
          </p:cNvCxnSpPr>
          <p:nvPr/>
        </p:nvCxnSpPr>
        <p:spPr>
          <a:xfrm flipH="1">
            <a:off x="7232821" y="4996249"/>
            <a:ext cx="922638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F3C6843-1637-E1AD-5E00-C749D94F8CA1}"/>
              </a:ext>
            </a:extLst>
          </p:cNvPr>
          <p:cNvSpPr txBox="1"/>
          <p:nvPr/>
        </p:nvSpPr>
        <p:spPr>
          <a:xfrm>
            <a:off x="8377881" y="4717227"/>
            <a:ext cx="253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choisir de publier une photo de sa galerie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47708DE-E646-7245-1D2E-D2076A8B4696}"/>
              </a:ext>
            </a:extLst>
          </p:cNvPr>
          <p:cNvCxnSpPr>
            <a:cxnSpLocks/>
          </p:cNvCxnSpPr>
          <p:nvPr/>
        </p:nvCxnSpPr>
        <p:spPr>
          <a:xfrm flipH="1">
            <a:off x="6726194" y="4431957"/>
            <a:ext cx="1429265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F0F9240-B778-98E2-65F4-A84910D339D7}"/>
              </a:ext>
            </a:extLst>
          </p:cNvPr>
          <p:cNvSpPr txBox="1"/>
          <p:nvPr/>
        </p:nvSpPr>
        <p:spPr>
          <a:xfrm>
            <a:off x="8377881" y="4020070"/>
            <a:ext cx="253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créer un « </a:t>
            </a:r>
            <a:r>
              <a:rPr lang="fr-FR" dirty="0" err="1"/>
              <a:t>caroussel</a:t>
            </a:r>
            <a:r>
              <a:rPr lang="fr-FR" dirty="0"/>
              <a:t>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E68BF1-F47E-4803-B037-9B6FDB1AC02A}"/>
              </a:ext>
            </a:extLst>
          </p:cNvPr>
          <p:cNvSpPr txBox="1"/>
          <p:nvPr/>
        </p:nvSpPr>
        <p:spPr>
          <a:xfrm>
            <a:off x="938853" y="1355851"/>
            <a:ext cx="376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/>
              </a:rPr>
              <a:t>Etape 1</a:t>
            </a:r>
          </a:p>
        </p:txBody>
      </p:sp>
    </p:spTree>
    <p:extLst>
      <p:ext uri="{BB962C8B-B14F-4D97-AF65-F5344CB8AC3E}">
        <p14:creationId xmlns:p14="http://schemas.microsoft.com/office/powerpoint/2010/main" val="9498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FD6B73F-2509-456C-82F6-57F7279FCC38}"/>
              </a:ext>
            </a:extLst>
          </p:cNvPr>
          <p:cNvSpPr/>
          <p:nvPr/>
        </p:nvSpPr>
        <p:spPr>
          <a:xfrm>
            <a:off x="186612" y="136526"/>
            <a:ext cx="11831217" cy="6584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2223A9-6E2C-49D9-A0FB-2A4E5D05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1" y="938901"/>
            <a:ext cx="11572875" cy="1000125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2"/>
                </a:solidFill>
                <a:latin typeface="Marianne" panose="02000000000000000000" pitchFamily="50" charset="0"/>
              </a:rPr>
              <a:t>Objectif de l’atelier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78ADC-4B14-4A13-B931-56B42F5E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63" y="2842682"/>
            <a:ext cx="9882673" cy="1172635"/>
          </a:xfrm>
        </p:spPr>
        <p:txBody>
          <a:bodyPr>
            <a:normAutofit/>
          </a:bodyPr>
          <a:lstStyle/>
          <a:p>
            <a:r>
              <a:rPr lang="fr-FR" sz="3000" dirty="0">
                <a:latin typeface="Marianne" panose="02000000000000000000" pitchFamily="50" charset="0"/>
                <a:cs typeface="Arial" panose="020B0604020202020204" pitchFamily="34" charset="0"/>
              </a:rPr>
              <a:t>Comprendre le fonctionnement de l’application Instagram</a:t>
            </a:r>
          </a:p>
          <a:p>
            <a:pPr marL="0" indent="0">
              <a:buNone/>
            </a:pPr>
            <a:endParaRPr lang="fr-FR" sz="30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230F46-A8AC-4857-AD68-AEA2A12D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037">
            <a:off x="-2205889" y="-870297"/>
            <a:ext cx="7225048" cy="20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82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675F8-0BA0-87FD-BD6A-3584D702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Publier sur </a:t>
            </a:r>
            <a:r>
              <a:rPr lang="fr-FR" dirty="0" err="1"/>
              <a:t>instagram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0FAB1-4EC0-DE04-4480-7D8E8A2B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20</a:t>
            </a:fld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DB12E8E-32B0-1B44-AE8A-AEB6752B6AA5}"/>
              </a:ext>
            </a:extLst>
          </p:cNvPr>
          <p:cNvCxnSpPr/>
          <p:nvPr/>
        </p:nvCxnSpPr>
        <p:spPr>
          <a:xfrm flipH="1">
            <a:off x="6845643" y="5885936"/>
            <a:ext cx="1013254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AF19181-1FA6-BDA9-97EE-57C2FE45E259}"/>
              </a:ext>
            </a:extLst>
          </p:cNvPr>
          <p:cNvCxnSpPr>
            <a:cxnSpLocks/>
          </p:cNvCxnSpPr>
          <p:nvPr/>
        </p:nvCxnSpPr>
        <p:spPr>
          <a:xfrm>
            <a:off x="3336324" y="5923006"/>
            <a:ext cx="1211900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F3C6843-1637-E1AD-5E00-C749D94F8CA1}"/>
              </a:ext>
            </a:extLst>
          </p:cNvPr>
          <p:cNvSpPr txBox="1"/>
          <p:nvPr/>
        </p:nvSpPr>
        <p:spPr>
          <a:xfrm>
            <a:off x="1188052" y="5738340"/>
            <a:ext cx="253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Retoucher la photo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47708DE-E646-7245-1D2E-D2076A8B4696}"/>
              </a:ext>
            </a:extLst>
          </p:cNvPr>
          <p:cNvCxnSpPr>
            <a:cxnSpLocks/>
          </p:cNvCxnSpPr>
          <p:nvPr/>
        </p:nvCxnSpPr>
        <p:spPr>
          <a:xfrm flipH="1">
            <a:off x="6845643" y="4530811"/>
            <a:ext cx="1517821" cy="374821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F0F9240-B778-98E2-65F4-A84910D339D7}"/>
              </a:ext>
            </a:extLst>
          </p:cNvPr>
          <p:cNvSpPr txBox="1"/>
          <p:nvPr/>
        </p:nvSpPr>
        <p:spPr>
          <a:xfrm>
            <a:off x="8520243" y="4254848"/>
            <a:ext cx="253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un filtre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E68BF1-F47E-4803-B037-9B6FDB1AC02A}"/>
              </a:ext>
            </a:extLst>
          </p:cNvPr>
          <p:cNvSpPr txBox="1"/>
          <p:nvPr/>
        </p:nvSpPr>
        <p:spPr>
          <a:xfrm>
            <a:off x="909502" y="1413689"/>
            <a:ext cx="376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/>
              </a:rPr>
              <a:t>Etape 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CAB1320-2490-97B3-3D80-709D6DDF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3" y="1844401"/>
            <a:ext cx="2010551" cy="4351338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B048BBD-2D32-4925-3034-EEC997C1FF2C}"/>
              </a:ext>
            </a:extLst>
          </p:cNvPr>
          <p:cNvSpPr txBox="1"/>
          <p:nvPr/>
        </p:nvSpPr>
        <p:spPr>
          <a:xfrm>
            <a:off x="7985043" y="5738340"/>
            <a:ext cx="253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Passer à l’étape suivante</a:t>
            </a:r>
          </a:p>
        </p:txBody>
      </p:sp>
    </p:spTree>
    <p:extLst>
      <p:ext uri="{BB962C8B-B14F-4D97-AF65-F5344CB8AC3E}">
        <p14:creationId xmlns:p14="http://schemas.microsoft.com/office/powerpoint/2010/main" val="229388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675F8-0BA0-87FD-BD6A-3584D702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Publier sur </a:t>
            </a:r>
            <a:r>
              <a:rPr lang="fr-FR" dirty="0" err="1"/>
              <a:t>instagram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0FAB1-4EC0-DE04-4480-7D8E8A2B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21</a:t>
            </a:fld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DB12E8E-32B0-1B44-AE8A-AEB6752B6AA5}"/>
              </a:ext>
            </a:extLst>
          </p:cNvPr>
          <p:cNvCxnSpPr/>
          <p:nvPr/>
        </p:nvCxnSpPr>
        <p:spPr>
          <a:xfrm flipH="1">
            <a:off x="6845643" y="5885936"/>
            <a:ext cx="1013254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AF19181-1FA6-BDA9-97EE-57C2FE45E259}"/>
              </a:ext>
            </a:extLst>
          </p:cNvPr>
          <p:cNvCxnSpPr>
            <a:cxnSpLocks/>
          </p:cNvCxnSpPr>
          <p:nvPr/>
        </p:nvCxnSpPr>
        <p:spPr>
          <a:xfrm>
            <a:off x="3274540" y="3758299"/>
            <a:ext cx="1211900" cy="0"/>
          </a:xfrm>
          <a:prstGeom prst="straightConnector1">
            <a:avLst/>
          </a:prstGeom>
          <a:ln>
            <a:solidFill>
              <a:srgbClr val="E1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F3C6843-1637-E1AD-5E00-C749D94F8CA1}"/>
              </a:ext>
            </a:extLst>
          </p:cNvPr>
          <p:cNvSpPr txBox="1"/>
          <p:nvPr/>
        </p:nvSpPr>
        <p:spPr>
          <a:xfrm>
            <a:off x="640412" y="3391348"/>
            <a:ext cx="253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une description et des hashtags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E68BF1-F47E-4803-B037-9B6FDB1AC02A}"/>
              </a:ext>
            </a:extLst>
          </p:cNvPr>
          <p:cNvSpPr txBox="1"/>
          <p:nvPr/>
        </p:nvSpPr>
        <p:spPr>
          <a:xfrm>
            <a:off x="909502" y="1398213"/>
            <a:ext cx="376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/>
              </a:rPr>
              <a:t>Etape 3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CAB1320-2490-97B3-3D80-709D6DDF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313" y="1844401"/>
            <a:ext cx="2010551" cy="4351338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B048BBD-2D32-4925-3034-EEC997C1FF2C}"/>
              </a:ext>
            </a:extLst>
          </p:cNvPr>
          <p:cNvSpPr txBox="1"/>
          <p:nvPr/>
        </p:nvSpPr>
        <p:spPr>
          <a:xfrm>
            <a:off x="8015676" y="5701270"/>
            <a:ext cx="253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Publier la photo</a:t>
            </a:r>
          </a:p>
        </p:txBody>
      </p:sp>
    </p:spTree>
    <p:extLst>
      <p:ext uri="{BB962C8B-B14F-4D97-AF65-F5344CB8AC3E}">
        <p14:creationId xmlns:p14="http://schemas.microsoft.com/office/powerpoint/2010/main" val="310121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A1A393-550C-4883-BA2D-AE288D55EBCD}"/>
              </a:ext>
            </a:extLst>
          </p:cNvPr>
          <p:cNvSpPr/>
          <p:nvPr/>
        </p:nvSpPr>
        <p:spPr>
          <a:xfrm>
            <a:off x="186612" y="136526"/>
            <a:ext cx="11831217" cy="6584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2223A9-6E2C-49D9-A0FB-2A4E5D05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0" y="991282"/>
            <a:ext cx="11572875" cy="1320865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2"/>
                </a:solidFill>
                <a:latin typeface="Marianne" panose="02000000000000000000" pitchFamily="50" charset="0"/>
              </a:rPr>
              <a:t>Avez-vous des questions ???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F8E65-6CC6-4E72-BCC0-FC80194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22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42" y="2729021"/>
            <a:ext cx="4692753" cy="31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A1A393-550C-4883-BA2D-AE288D55EBCD}"/>
              </a:ext>
            </a:extLst>
          </p:cNvPr>
          <p:cNvSpPr/>
          <p:nvPr/>
        </p:nvSpPr>
        <p:spPr>
          <a:xfrm>
            <a:off x="186612" y="136526"/>
            <a:ext cx="11831217" cy="6584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2223A9-6E2C-49D9-A0FB-2A4E5D05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8" y="2768567"/>
            <a:ext cx="11572875" cy="1320865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2"/>
                </a:solidFill>
                <a:latin typeface="Marianne" panose="02000000000000000000" pitchFamily="50" charset="0"/>
              </a:rPr>
              <a:t>Merci pour votre attention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F8E65-6CC6-4E72-BCC0-FC80194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23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037">
            <a:off x="-2205889" y="-870297"/>
            <a:ext cx="7225048" cy="20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6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F7ACAFE-7C2D-4B5C-AA51-0E31C6E94384}"/>
              </a:ext>
            </a:extLst>
          </p:cNvPr>
          <p:cNvSpPr/>
          <p:nvPr/>
        </p:nvSpPr>
        <p:spPr>
          <a:xfrm>
            <a:off x="186612" y="136526"/>
            <a:ext cx="11831217" cy="6584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78ADC-4B14-4A13-B931-56B42F5E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7" y="2453352"/>
            <a:ext cx="9810620" cy="29247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 Quelques chiffres</a:t>
            </a:r>
          </a:p>
          <a:p>
            <a:r>
              <a:rPr lang="fr-FR" dirty="0"/>
              <a:t> Instagram, c’est quoi ?</a:t>
            </a:r>
          </a:p>
          <a:p>
            <a:r>
              <a:rPr lang="fr-FR" dirty="0"/>
              <a:t> Instagram, un peu de vocabulaire </a:t>
            </a:r>
          </a:p>
          <a:p>
            <a:r>
              <a:rPr lang="fr-FR" dirty="0"/>
              <a:t>Modifier son profil </a:t>
            </a:r>
          </a:p>
          <a:p>
            <a:r>
              <a:rPr lang="fr-FR" dirty="0"/>
              <a:t>Les onglets </a:t>
            </a:r>
            <a:r>
              <a:rPr lang="fr-FR" dirty="0" err="1"/>
              <a:t>d’instagram</a:t>
            </a:r>
            <a:endParaRPr lang="fr-FR" dirty="0"/>
          </a:p>
          <a:p>
            <a:r>
              <a:rPr lang="fr-FR" dirty="0"/>
              <a:t>Accéder aux paramètres</a:t>
            </a:r>
          </a:p>
          <a:p>
            <a:r>
              <a:rPr lang="fr-FR" dirty="0"/>
              <a:t>Publier une photo ou vidéo </a:t>
            </a:r>
            <a:endParaRPr lang="fr-FR" sz="4000" dirty="0">
              <a:latin typeface="Marianne" panose="02000000000000000000" pitchFamily="50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DE5E91-82DB-4618-88E5-A23B7837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037">
            <a:off x="-2205889" y="-870297"/>
            <a:ext cx="7225048" cy="2013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2223A9-6E2C-49D9-A0FB-2A4E5D05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78" y="893648"/>
            <a:ext cx="6938683" cy="1000125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accent2"/>
                </a:solidFill>
                <a:latin typeface="Marianne" panose="02000000000000000000" pitchFamily="50" charset="0"/>
              </a:rPr>
              <a:t>Sommaire </a:t>
            </a:r>
          </a:p>
        </p:txBody>
      </p:sp>
    </p:spTree>
    <p:extLst>
      <p:ext uri="{BB962C8B-B14F-4D97-AF65-F5344CB8AC3E}">
        <p14:creationId xmlns:p14="http://schemas.microsoft.com/office/powerpoint/2010/main" val="371051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275EC-C117-5D2F-BCDC-9981340E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Instagram : Quelques chiffres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2F249C3-5D13-077F-8CC7-308667305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731" y="1453927"/>
            <a:ext cx="10066636" cy="526754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7C175-FFB6-3397-B842-9DC8C0C6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2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FDBCD-D6D9-AAC5-3416-16907737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Instagram, c’est quoi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B40D29B-858A-1B28-3561-AADFF994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49" y="1624906"/>
            <a:ext cx="10733902" cy="475277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1E80D3-AB2A-F650-39BF-CC6FC3D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8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BB9B5-E887-21F8-7696-972ACACA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Instagram, c’est quoi ?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4940E6B-2556-33C9-9D43-3A51FCB8A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2082"/>
            <a:ext cx="10515600" cy="493842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E02D81-3F1D-7EE3-03AC-108E15C7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74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CD2AA-605F-6553-D3F8-4E2D4228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de vocabulaire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BA428FA-5DF0-E592-6D4B-947F567EC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46984"/>
            <a:ext cx="10515598" cy="470862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2E1E40-F28D-F2AA-560C-A8266E65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6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434DD-2E18-FC9C-11CD-E2A8D63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de vocabulaire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F3C5054-3742-8F10-C612-1FA81471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59" y="2114128"/>
            <a:ext cx="11425882" cy="381878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FC9BD4-F5D7-2137-8B37-A378CB09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5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93A43-DAB4-56CA-CD9F-8F22EA99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son profil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B9E16-F6DA-E6C7-4C26-209F6961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0827" cy="4351338"/>
          </a:xfrm>
        </p:spPr>
        <p:txBody>
          <a:bodyPr/>
          <a:lstStyle/>
          <a:p>
            <a:r>
              <a:rPr lang="fr-FR" dirty="0"/>
              <a:t>Pour personnaliser votre profil, cliquez sur « modifier votre profil »</a:t>
            </a:r>
          </a:p>
          <a:p>
            <a:r>
              <a:rPr lang="fr-FR" b="1" dirty="0"/>
              <a:t>Nom : </a:t>
            </a:r>
            <a:r>
              <a:rPr lang="fr-FR" dirty="0"/>
              <a:t>Votre prénom et nom</a:t>
            </a:r>
          </a:p>
          <a:p>
            <a:r>
              <a:rPr lang="fr-FR" b="1" dirty="0"/>
              <a:t>Nom d’utilisateur : </a:t>
            </a:r>
            <a:r>
              <a:rPr lang="fr-FR" dirty="0"/>
              <a:t>C’est avec cet identifiant que l’on va retrouver votre compte</a:t>
            </a:r>
          </a:p>
          <a:p>
            <a:r>
              <a:rPr lang="fr-FR" b="1" dirty="0"/>
              <a:t>Bio : </a:t>
            </a:r>
            <a:r>
              <a:rPr lang="fr-FR" dirty="0"/>
              <a:t>Une petite biographie pour vous décrire 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68FEDE-4CEB-025B-B923-0C46DBBC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E6B1E5-F446-FDA7-43BE-820D5C6B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397" y="1184275"/>
            <a:ext cx="29718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0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294</Words>
  <Application>Microsoft Office PowerPoint</Application>
  <PresentationFormat>Grand écran</PresentationFormat>
  <Paragraphs>79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Marianne</vt:lpstr>
      <vt:lpstr>Open Sans</vt:lpstr>
      <vt:lpstr>Thème Office</vt:lpstr>
      <vt:lpstr>Présentation PowerPoint</vt:lpstr>
      <vt:lpstr>Objectif de l’atelier</vt:lpstr>
      <vt:lpstr>Sommaire </vt:lpstr>
      <vt:lpstr>Instagram : Quelques chiffres </vt:lpstr>
      <vt:lpstr>Instagram, c’est quoi ?</vt:lpstr>
      <vt:lpstr>Instagram, c’est quoi ? </vt:lpstr>
      <vt:lpstr>Un peu de vocabulaire</vt:lpstr>
      <vt:lpstr>Un peu de vocabulaire</vt:lpstr>
      <vt:lpstr>Modifier son profil </vt:lpstr>
      <vt:lpstr>Les onglets d’instagram</vt:lpstr>
      <vt:lpstr>Les onglets d’instagram </vt:lpstr>
      <vt:lpstr>Les onglets d’instagram</vt:lpstr>
      <vt:lpstr>Les onglets d’instagram</vt:lpstr>
      <vt:lpstr>Les onglets d’instagram</vt:lpstr>
      <vt:lpstr>Les onglets d’instagram</vt:lpstr>
      <vt:lpstr>Les onglets d’instagram</vt:lpstr>
      <vt:lpstr>Les onglets d’instagram</vt:lpstr>
      <vt:lpstr>Les paramètres d’instagram</vt:lpstr>
      <vt:lpstr>Publier sur instagram</vt:lpstr>
      <vt:lpstr>Publier sur instagram</vt:lpstr>
      <vt:lpstr>Publier sur instagram</vt:lpstr>
      <vt:lpstr>Avez-vous des questions ???</vt:lpstr>
      <vt:lpstr>Merci pour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daudigeos</dc:creator>
  <cp:lastModifiedBy>Paul</cp:lastModifiedBy>
  <cp:revision>45</cp:revision>
  <dcterms:created xsi:type="dcterms:W3CDTF">2021-11-15T10:04:49Z</dcterms:created>
  <dcterms:modified xsi:type="dcterms:W3CDTF">2024-01-29T12:05:49Z</dcterms:modified>
</cp:coreProperties>
</file>